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0"/>
  </p:notesMasterIdLst>
  <p:sldIdLst>
    <p:sldId id="276" r:id="rId2"/>
    <p:sldId id="277" r:id="rId3"/>
    <p:sldId id="278" r:id="rId4"/>
    <p:sldId id="279" r:id="rId5"/>
    <p:sldId id="280" r:id="rId6"/>
    <p:sldId id="281" r:id="rId7"/>
    <p:sldId id="282" r:id="rId8"/>
    <p:sldId id="283" r:id="rId9"/>
    <p:sldId id="284" r:id="rId10"/>
    <p:sldId id="285" r:id="rId11"/>
    <p:sldId id="286" r:id="rId12"/>
    <p:sldId id="287" r:id="rId13"/>
    <p:sldId id="288" r:id="rId14"/>
    <p:sldId id="289" r:id="rId15"/>
    <p:sldId id="290" r:id="rId16"/>
    <p:sldId id="292" r:id="rId17"/>
    <p:sldId id="291" r:id="rId18"/>
    <p:sldId id="275" r:id="rId19"/>
  </p:sldIdLst>
  <p:sldSz cx="9144000" cy="5143500" type="screen16x9"/>
  <p:notesSz cx="6858000" cy="9144000"/>
  <p:embeddedFontLst>
    <p:embeddedFont>
      <p:font typeface="Open Sans" panose="020B0606030504020204" pitchFamily="34" charset="0"/>
      <p:regular r:id="rId21"/>
      <p:bold r:id="rId22"/>
      <p:italic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A81B"/>
    <a:srgbClr val="6091BA"/>
    <a:srgbClr val="A0CC3A"/>
    <a:srgbClr val="8D64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865"/>
    <p:restoredTop sz="94726"/>
  </p:normalViewPr>
  <p:slideViewPr>
    <p:cSldViewPr snapToGrid="0">
      <p:cViewPr varScale="1">
        <p:scale>
          <a:sx n="103" d="100"/>
          <a:sy n="103" d="100"/>
        </p:scale>
        <p:origin x="744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63756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00EF729-FB21-E436-5744-4FAC3DE9F9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30A7B5F-5BDC-DCB2-314D-260180469734}"/>
              </a:ext>
            </a:extLst>
          </p:cNvPr>
          <p:cNvSpPr txBox="1"/>
          <p:nvPr/>
        </p:nvSpPr>
        <p:spPr>
          <a:xfrm>
            <a:off x="7498080" y="153680"/>
            <a:ext cx="15119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solidFill>
                  <a:schemeClr val="tx1"/>
                </a:solidFill>
              </a:rPr>
              <a:t>Johnson Meitei</a:t>
            </a:r>
          </a:p>
          <a:p>
            <a:r>
              <a:rPr lang="en-IN" dirty="0">
                <a:solidFill>
                  <a:schemeClr val="tx1"/>
                </a:solidFill>
              </a:rPr>
              <a:t>@</a:t>
            </a:r>
            <a:r>
              <a:rPr lang="en-IN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ljohnsonmeitei</a:t>
            </a:r>
            <a:endParaRPr lang="en-I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20738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F24492E-0C36-6673-D8D4-A6104EEBBB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709CF1E-73B7-CFE0-B7EE-8F559555BDE0}"/>
              </a:ext>
            </a:extLst>
          </p:cNvPr>
          <p:cNvSpPr txBox="1"/>
          <p:nvPr/>
        </p:nvSpPr>
        <p:spPr>
          <a:xfrm>
            <a:off x="3283010" y="4386859"/>
            <a:ext cx="38539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i="1" dirty="0">
                <a:solidFill>
                  <a:schemeClr val="bg1"/>
                </a:solidFill>
              </a:rPr>
              <a:t>(Git push –U origin Main) &gt;&gt; setting upstream</a:t>
            </a:r>
          </a:p>
        </p:txBody>
      </p:sp>
    </p:spTree>
    <p:extLst>
      <p:ext uri="{BB962C8B-B14F-4D97-AF65-F5344CB8AC3E}">
        <p14:creationId xmlns:p14="http://schemas.microsoft.com/office/powerpoint/2010/main" val="36198832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2DA575E-3647-8C1D-6C10-B0DC4295F4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0172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32C4F9D-9854-4AD9-7B7C-E06123033C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8608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061C4FC-CA56-CFA2-763E-546E43865F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9140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9347F49-9520-35D9-0C82-A7A405DC95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1197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7015458-A807-1631-E01E-346EE31580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7371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7230C8B-65A1-C257-126F-9A240EAE8F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7CFD696-CB9A-E684-B528-774E5161B158}"/>
              </a:ext>
            </a:extLst>
          </p:cNvPr>
          <p:cNvSpPr txBox="1"/>
          <p:nvPr/>
        </p:nvSpPr>
        <p:spPr>
          <a:xfrm>
            <a:off x="4645531" y="2949962"/>
            <a:ext cx="27703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i="1" dirty="0">
                <a:solidFill>
                  <a:schemeClr val="bg1"/>
                </a:solidFill>
              </a:rPr>
              <a:t>Changing the latest change to -1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FE6EED2-AA9D-FE26-00A1-FF2C9C5F34CA}"/>
              </a:ext>
            </a:extLst>
          </p:cNvPr>
          <p:cNvCxnSpPr>
            <a:cxnSpLocks/>
          </p:cNvCxnSpPr>
          <p:nvPr/>
        </p:nvCxnSpPr>
        <p:spPr>
          <a:xfrm flipH="1">
            <a:off x="3501483" y="3103851"/>
            <a:ext cx="11440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14879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9841D60-0E13-F58C-640A-3A53AB8F66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5300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"/>
          <p:cNvSpPr txBox="1"/>
          <p:nvPr/>
        </p:nvSpPr>
        <p:spPr>
          <a:xfrm>
            <a:off x="863100" y="2266050"/>
            <a:ext cx="7417800" cy="30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 b="1" dirty="0">
                <a:solidFill>
                  <a:srgbClr val="0070C0"/>
                </a:solidFill>
                <a:latin typeface="Open Sans"/>
                <a:ea typeface="Open Sans"/>
                <a:cs typeface="Open Sans"/>
                <a:sym typeface="Open Sans"/>
              </a:rPr>
              <a:t>Thank for you attending the session ….</a:t>
            </a:r>
            <a:endParaRPr sz="2000" b="1" dirty="0">
              <a:solidFill>
                <a:srgbClr val="0070C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52337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E2D649A-A11D-75F3-3D0A-070EC798BA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C7CDFBB-856B-BF97-692C-AC1DFAAF2560}"/>
              </a:ext>
            </a:extLst>
          </p:cNvPr>
          <p:cNvSpPr txBox="1"/>
          <p:nvPr/>
        </p:nvSpPr>
        <p:spPr>
          <a:xfrm>
            <a:off x="6164580" y="3878580"/>
            <a:ext cx="245291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i="1" dirty="0">
                <a:solidFill>
                  <a:schemeClr val="bg1"/>
                </a:solidFill>
              </a:rPr>
              <a:t>Usage of Git</a:t>
            </a:r>
            <a:br>
              <a:rPr lang="en-IN" i="1" dirty="0">
                <a:solidFill>
                  <a:schemeClr val="bg1"/>
                </a:solidFill>
              </a:rPr>
            </a:br>
            <a:r>
              <a:rPr lang="en-IN" i="1" dirty="0">
                <a:solidFill>
                  <a:schemeClr val="bg1"/>
                </a:solidFill>
              </a:rPr>
              <a:t>1. Track code history</a:t>
            </a:r>
          </a:p>
          <a:p>
            <a:r>
              <a:rPr lang="en-IN" i="1" dirty="0">
                <a:solidFill>
                  <a:schemeClr val="bg1"/>
                </a:solidFill>
              </a:rPr>
              <a:t>2. Collaborate Development</a:t>
            </a:r>
          </a:p>
        </p:txBody>
      </p:sp>
    </p:spTree>
    <p:extLst>
      <p:ext uri="{BB962C8B-B14F-4D97-AF65-F5344CB8AC3E}">
        <p14:creationId xmlns:p14="http://schemas.microsoft.com/office/powerpoint/2010/main" val="25857930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EDD42AD-04AF-5215-A946-81767A43B5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83BD02F-B1D1-0393-32F8-46AB3B4A3590}"/>
              </a:ext>
            </a:extLst>
          </p:cNvPr>
          <p:cNvSpPr txBox="1"/>
          <p:nvPr/>
        </p:nvSpPr>
        <p:spPr>
          <a:xfrm>
            <a:off x="769620" y="3502194"/>
            <a:ext cx="48013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i="1" dirty="0">
                <a:solidFill>
                  <a:schemeClr val="bg1"/>
                </a:solidFill>
              </a:rPr>
              <a:t>Folder  &gt;&gt; Repository</a:t>
            </a:r>
            <a:br>
              <a:rPr lang="en-IN" i="1" dirty="0">
                <a:solidFill>
                  <a:schemeClr val="bg1"/>
                </a:solidFill>
              </a:rPr>
            </a:br>
            <a:r>
              <a:rPr lang="en-IN" i="1" dirty="0">
                <a:solidFill>
                  <a:schemeClr val="bg1"/>
                </a:solidFill>
              </a:rPr>
              <a:t>Commit &gt;&gt; Save the snapshot of the added code	</a:t>
            </a:r>
          </a:p>
        </p:txBody>
      </p:sp>
    </p:spTree>
    <p:extLst>
      <p:ext uri="{BB962C8B-B14F-4D97-AF65-F5344CB8AC3E}">
        <p14:creationId xmlns:p14="http://schemas.microsoft.com/office/powerpoint/2010/main" val="37228559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899DED4-26F3-53F1-C80C-86F58FE122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8691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D007613-4A32-599E-EECF-FAD12CA6B9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A478BD4-6B91-D777-9C53-1B3C73DBC7B1}"/>
              </a:ext>
            </a:extLst>
          </p:cNvPr>
          <p:cNvSpPr txBox="1"/>
          <p:nvPr/>
        </p:nvSpPr>
        <p:spPr>
          <a:xfrm>
            <a:off x="769620" y="3502194"/>
            <a:ext cx="27206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i="1" dirty="0">
                <a:solidFill>
                  <a:schemeClr val="bg1"/>
                </a:solidFill>
              </a:rPr>
              <a:t>Global Config &gt;&gt; for all the repo</a:t>
            </a:r>
          </a:p>
          <a:p>
            <a:r>
              <a:rPr lang="en-IN" i="1" dirty="0">
                <a:solidFill>
                  <a:schemeClr val="bg1"/>
                </a:solidFill>
              </a:rPr>
              <a:t>Local Config &gt;&gt; for single repo</a:t>
            </a:r>
          </a:p>
        </p:txBody>
      </p:sp>
    </p:spTree>
    <p:extLst>
      <p:ext uri="{BB962C8B-B14F-4D97-AF65-F5344CB8AC3E}">
        <p14:creationId xmlns:p14="http://schemas.microsoft.com/office/powerpoint/2010/main" val="29662965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D6B3CCE-7213-FE4D-384F-3720DB3FAE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3192B9D-595D-CB33-D742-9BE63DBC4243}"/>
              </a:ext>
            </a:extLst>
          </p:cNvPr>
          <p:cNvSpPr txBox="1"/>
          <p:nvPr/>
        </p:nvSpPr>
        <p:spPr>
          <a:xfrm>
            <a:off x="6114771" y="4319950"/>
            <a:ext cx="20136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i="1" dirty="0">
                <a:solidFill>
                  <a:schemeClr val="bg1"/>
                </a:solidFill>
              </a:rPr>
              <a:t>Remote &gt;&gt; </a:t>
            </a:r>
            <a:r>
              <a:rPr lang="en-IN" i="1" dirty="0" err="1">
                <a:solidFill>
                  <a:schemeClr val="bg1"/>
                </a:solidFill>
              </a:rPr>
              <a:t>github</a:t>
            </a:r>
            <a:r>
              <a:rPr lang="en-IN" i="1" dirty="0">
                <a:solidFill>
                  <a:schemeClr val="bg1"/>
                </a:solidFill>
              </a:rPr>
              <a:t> repo</a:t>
            </a:r>
          </a:p>
          <a:p>
            <a:r>
              <a:rPr lang="en-IN" i="1" dirty="0">
                <a:solidFill>
                  <a:schemeClr val="bg1"/>
                </a:solidFill>
              </a:rPr>
              <a:t>Local  &gt;&gt; local repo</a:t>
            </a:r>
          </a:p>
        </p:txBody>
      </p:sp>
    </p:spTree>
    <p:extLst>
      <p:ext uri="{BB962C8B-B14F-4D97-AF65-F5344CB8AC3E}">
        <p14:creationId xmlns:p14="http://schemas.microsoft.com/office/powerpoint/2010/main" val="10315521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0D5E98A-C111-11BD-11BA-52C4621463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FA649C4-552F-086B-2377-6CB0ED9D6DF2}"/>
              </a:ext>
            </a:extLst>
          </p:cNvPr>
          <p:cNvSpPr txBox="1"/>
          <p:nvPr/>
        </p:nvSpPr>
        <p:spPr>
          <a:xfrm rot="16200000">
            <a:off x="-1152294" y="2402473"/>
            <a:ext cx="29017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600" b="1" dirty="0">
                <a:solidFill>
                  <a:schemeClr val="accent4">
                    <a:lumMod val="75000"/>
                  </a:schemeClr>
                </a:solidFill>
              </a:rPr>
              <a:t>Status Types for git --status</a:t>
            </a:r>
          </a:p>
        </p:txBody>
      </p:sp>
    </p:spTree>
    <p:extLst>
      <p:ext uri="{BB962C8B-B14F-4D97-AF65-F5344CB8AC3E}">
        <p14:creationId xmlns:p14="http://schemas.microsoft.com/office/powerpoint/2010/main" val="5059472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1C941D1-B169-76FA-B35A-79A1237739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24CC23-0393-BAD0-C743-FCA46CAFA530}"/>
              </a:ext>
            </a:extLst>
          </p:cNvPr>
          <p:cNvSpPr txBox="1"/>
          <p:nvPr/>
        </p:nvSpPr>
        <p:spPr>
          <a:xfrm>
            <a:off x="1304212" y="2182197"/>
            <a:ext cx="17155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i="1" dirty="0">
                <a:solidFill>
                  <a:schemeClr val="bg1"/>
                </a:solidFill>
              </a:rPr>
              <a:t>Git add . </a:t>
            </a:r>
          </a:p>
          <a:p>
            <a:r>
              <a:rPr lang="en-IN" i="1" dirty="0">
                <a:solidFill>
                  <a:schemeClr val="bg1"/>
                </a:solidFill>
              </a:rPr>
              <a:t>Git add readme.md</a:t>
            </a:r>
          </a:p>
        </p:txBody>
      </p:sp>
    </p:spTree>
    <p:extLst>
      <p:ext uri="{BB962C8B-B14F-4D97-AF65-F5344CB8AC3E}">
        <p14:creationId xmlns:p14="http://schemas.microsoft.com/office/powerpoint/2010/main" val="35354317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5E00891-C478-361E-874B-A3DE24071E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4422079-5946-1974-2B2B-A72D37D1ADCD}"/>
              </a:ext>
            </a:extLst>
          </p:cNvPr>
          <p:cNvSpPr txBox="1"/>
          <p:nvPr/>
        </p:nvSpPr>
        <p:spPr>
          <a:xfrm>
            <a:off x="1744142" y="4282781"/>
            <a:ext cx="56557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i="1" dirty="0">
                <a:solidFill>
                  <a:schemeClr val="bg1"/>
                </a:solidFill>
              </a:rPr>
              <a:t>Working Directory &gt; (add)Git Staging &gt; (commit) &gt;&gt; (Push) Git Repo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9BC0FE-7B9B-8501-18AC-6DA4E16299E6}"/>
              </a:ext>
            </a:extLst>
          </p:cNvPr>
          <p:cNvSpPr txBox="1"/>
          <p:nvPr/>
        </p:nvSpPr>
        <p:spPr>
          <a:xfrm>
            <a:off x="2184829" y="2995961"/>
            <a:ext cx="21723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i="1" dirty="0">
                <a:solidFill>
                  <a:schemeClr val="bg1"/>
                </a:solidFill>
              </a:rPr>
              <a:t>Name of the remote repo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E788AE-BA3E-DB42-3C2F-AE48F54731A4}"/>
              </a:ext>
            </a:extLst>
          </p:cNvPr>
          <p:cNvSpPr txBox="1"/>
          <p:nvPr/>
        </p:nvSpPr>
        <p:spPr>
          <a:xfrm>
            <a:off x="5641707" y="2169377"/>
            <a:ext cx="1457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i="1" dirty="0">
                <a:solidFill>
                  <a:schemeClr val="bg1"/>
                </a:solidFill>
              </a:rPr>
              <a:t>Name of branch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456F796-EFF1-376E-AB8F-F327294C7A96}"/>
              </a:ext>
            </a:extLst>
          </p:cNvPr>
          <p:cNvCxnSpPr>
            <a:cxnSpLocks/>
            <a:stCxn id="6" idx="0"/>
          </p:cNvCxnSpPr>
          <p:nvPr/>
        </p:nvCxnSpPr>
        <p:spPr>
          <a:xfrm flipV="1">
            <a:off x="3271024" y="2453268"/>
            <a:ext cx="0" cy="5426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0804684-FDA3-5A9E-0B3A-EB64B42E1214}"/>
              </a:ext>
            </a:extLst>
          </p:cNvPr>
          <p:cNvCxnSpPr>
            <a:cxnSpLocks/>
            <a:stCxn id="7" idx="1"/>
          </p:cNvCxnSpPr>
          <p:nvPr/>
        </p:nvCxnSpPr>
        <p:spPr>
          <a:xfrm flipH="1">
            <a:off x="4497659" y="2323266"/>
            <a:ext cx="11440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691458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466</TotalTime>
  <Words>117</Words>
  <Application>Microsoft Office PowerPoint</Application>
  <PresentationFormat>On-screen Show (16:9)</PresentationFormat>
  <Paragraphs>18</Paragraphs>
  <Slides>18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1" baseType="lpstr">
      <vt:lpstr>Arial</vt:lpstr>
      <vt:lpstr>Open Sans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Ellen Parrish</dc:creator>
  <cp:lastModifiedBy>Johnson Meitei L</cp:lastModifiedBy>
  <cp:revision>35</cp:revision>
  <dcterms:modified xsi:type="dcterms:W3CDTF">2023-11-29T16:05:31Z</dcterms:modified>
</cp:coreProperties>
</file>